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3" r:id="rId16"/>
    <p:sldId id="275" r:id="rId17"/>
    <p:sldId id="277" r:id="rId18"/>
    <p:sldId id="279" r:id="rId19"/>
    <p:sldId id="281" r:id="rId20"/>
    <p:sldId id="283" r:id="rId21"/>
    <p:sldId id="285" r:id="rId22"/>
    <p:sldId id="287" r:id="rId23"/>
    <p:sldId id="288" r:id="rId24"/>
    <p:sldId id="29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8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5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3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2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92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5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77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5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12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07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16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E7FB-F64D-4C03-BA4D-A838AD4160DF}" type="datetimeFigureOut">
              <a:rPr lang="cs-CZ" smtClean="0"/>
              <a:t>16.8.2019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CDC4-BB42-48FD-8EA0-1D465C9A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0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Järgen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, </a:t>
            </a:r>
            <a:r>
              <a:rPr lang="cs-CZ" dirty="0" err="1" smtClean="0"/>
              <a:t>z.s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6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Hlavní cíl spolku je rozvíjet  a podporovat talentovanou mládež ve Stráži p. R. Jak se jmenuje  rubrika  ve </a:t>
            </a:r>
            <a:r>
              <a:rPr lang="cs-CZ" dirty="0" err="1" smtClean="0"/>
              <a:t>Vartě</a:t>
            </a:r>
            <a:r>
              <a:rPr lang="cs-CZ" dirty="0" smtClean="0"/>
              <a:t>, v které každý měsíc děláme rozhovor s místním talentem?</a:t>
            </a:r>
          </a:p>
          <a:p>
            <a:pPr marL="514350" indent="-514350">
              <a:buAutoNum type="alphaLcParenR"/>
            </a:pPr>
            <a:r>
              <a:rPr lang="cs-CZ" dirty="0" smtClean="0"/>
              <a:t>Strážská </a:t>
            </a:r>
            <a:r>
              <a:rPr lang="cs-CZ" dirty="0" err="1" smtClean="0"/>
              <a:t>star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Strážský talent</a:t>
            </a:r>
          </a:p>
          <a:p>
            <a:pPr marL="514350" indent="-514350">
              <a:buAutoNum type="alphaLcParenR"/>
            </a:pPr>
            <a:r>
              <a:rPr lang="cs-CZ" dirty="0" smtClean="0"/>
              <a:t>Made in Stráž </a:t>
            </a:r>
            <a:r>
              <a:rPr lang="cs-CZ" dirty="0" err="1" smtClean="0"/>
              <a:t>p.R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0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Už 4 roky stavíme na advent  </a:t>
            </a:r>
            <a:r>
              <a:rPr lang="cs-CZ" dirty="0" err="1" smtClean="0"/>
              <a:t>flaškostromeček</a:t>
            </a:r>
            <a:r>
              <a:rPr lang="cs-CZ" dirty="0" smtClean="0"/>
              <a:t>.  Že je 3m vysoký všichni vědí, ale z kolika lahví je vyskládaný?</a:t>
            </a:r>
          </a:p>
          <a:p>
            <a:pPr marL="514350" indent="-514350">
              <a:buAutoNum type="alphaLcParenR"/>
            </a:pPr>
            <a:r>
              <a:rPr lang="cs-CZ" dirty="0" smtClean="0"/>
              <a:t>998</a:t>
            </a:r>
          </a:p>
          <a:p>
            <a:pPr marL="514350" indent="-514350">
              <a:buAutoNum type="alphaLcParenR"/>
            </a:pPr>
            <a:r>
              <a:rPr lang="cs-CZ" dirty="0" smtClean="0"/>
              <a:t>1069</a:t>
            </a:r>
          </a:p>
          <a:p>
            <a:pPr marL="514350" indent="-514350">
              <a:buAutoNum type="alphaLcParenR"/>
            </a:pPr>
            <a:r>
              <a:rPr lang="cs-CZ" dirty="0" smtClean="0"/>
              <a:t>1154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7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 je vše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9600" dirty="0" smtClean="0"/>
              <a:t>KONEC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39514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kterém roce vznikl název </a:t>
            </a:r>
            <a:r>
              <a:rPr lang="cs-CZ" dirty="0" err="1" smtClean="0"/>
              <a:t>Järgen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?</a:t>
            </a:r>
          </a:p>
          <a:p>
            <a:pPr marL="514350" indent="-514350">
              <a:buAutoNum type="alphaLcParenR"/>
            </a:pPr>
            <a:r>
              <a:rPr lang="cs-CZ" dirty="0" smtClean="0"/>
              <a:t>2010</a:t>
            </a:r>
          </a:p>
          <a:p>
            <a:pPr marL="514350" indent="-514350">
              <a:buAutoNum type="alphaLcParenR"/>
            </a:pPr>
            <a:r>
              <a:rPr lang="cs-CZ" dirty="0" smtClean="0"/>
              <a:t>2015</a:t>
            </a:r>
          </a:p>
          <a:p>
            <a:pPr marL="514350" indent="-514350">
              <a:buAutoNum type="alphaLcParenR"/>
            </a:pPr>
            <a:r>
              <a:rPr lang="cs-CZ" dirty="0" smtClean="0"/>
              <a:t>2018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Název vznikl v roce 2015 při 5. výročí otevření skateparku.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2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má </a:t>
            </a:r>
            <a:r>
              <a:rPr lang="cs-CZ" dirty="0" err="1" smtClean="0"/>
              <a:t>Järgen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, </a:t>
            </a:r>
            <a:r>
              <a:rPr lang="cs-CZ" dirty="0" err="1" smtClean="0"/>
              <a:t>z.s</a:t>
            </a:r>
            <a:r>
              <a:rPr lang="cs-CZ" dirty="0" smtClean="0"/>
              <a:t>. v dnešní den členů?</a:t>
            </a:r>
          </a:p>
          <a:p>
            <a:pPr marL="514350" indent="-514350">
              <a:buAutoNum type="alphaLcParenR"/>
            </a:pPr>
            <a:r>
              <a:rPr lang="cs-CZ" dirty="0" smtClean="0"/>
              <a:t>10</a:t>
            </a:r>
          </a:p>
          <a:p>
            <a:pPr marL="514350" indent="-514350">
              <a:buAutoNum type="alphaLcParenR"/>
            </a:pPr>
            <a:r>
              <a:rPr lang="cs-CZ" dirty="0" smtClean="0"/>
              <a:t>64</a:t>
            </a:r>
          </a:p>
          <a:p>
            <a:pPr marL="514350" indent="-514350">
              <a:buAutoNum type="alphaLcParenR"/>
            </a:pPr>
            <a:r>
              <a:rPr lang="cs-CZ" dirty="0" smtClean="0"/>
              <a:t>92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Spolek k 15.8.2019 má 64 zapsaných členů.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4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Statutárním orgánem spolku je rada spolku.</a:t>
            </a:r>
          </a:p>
          <a:p>
            <a:pPr marL="0" indent="0">
              <a:buNone/>
            </a:pPr>
            <a:r>
              <a:rPr lang="cs-CZ" dirty="0" smtClean="0"/>
              <a:t>Kolik má členů?</a:t>
            </a:r>
          </a:p>
          <a:p>
            <a:pPr marL="0" indent="0">
              <a:buNone/>
            </a:pPr>
            <a:r>
              <a:rPr lang="cs-CZ" dirty="0" smtClean="0"/>
              <a:t>a)3</a:t>
            </a:r>
          </a:p>
          <a:p>
            <a:pPr marL="0" indent="0">
              <a:buNone/>
            </a:pPr>
            <a:r>
              <a:rPr lang="cs-CZ" dirty="0" smtClean="0"/>
              <a:t>b)5</a:t>
            </a:r>
          </a:p>
          <a:p>
            <a:pPr marL="0" indent="0">
              <a:buNone/>
            </a:pPr>
            <a:r>
              <a:rPr lang="cs-CZ" dirty="0" smtClean="0"/>
              <a:t>c)6</a:t>
            </a:r>
          </a:p>
          <a:p>
            <a:pPr marL="0" indent="0">
              <a:buNone/>
            </a:pPr>
            <a:r>
              <a:rPr lang="cs-CZ" dirty="0" smtClean="0"/>
              <a:t>Dle stanov má rada spolku šest členů: Patrik, Marek (</a:t>
            </a:r>
            <a:r>
              <a:rPr lang="cs-CZ" dirty="0" err="1" smtClean="0"/>
              <a:t>Šindy</a:t>
            </a:r>
            <a:r>
              <a:rPr lang="cs-CZ" dirty="0" smtClean="0"/>
              <a:t>), Dominika (Domča), Michal, Terka, Jirka (</a:t>
            </a:r>
            <a:r>
              <a:rPr lang="cs-CZ" dirty="0" err="1" smtClean="0"/>
              <a:t>Voty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5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Kam udělal spolek nejvzdálenější expedici?</a:t>
            </a:r>
          </a:p>
          <a:p>
            <a:pPr marL="514350" indent="-514350">
              <a:buAutoNum type="alphaLcParenR"/>
            </a:pPr>
            <a:r>
              <a:rPr lang="cs-CZ" dirty="0" smtClean="0"/>
              <a:t>Island</a:t>
            </a:r>
          </a:p>
          <a:p>
            <a:pPr marL="514350" indent="-514350">
              <a:buAutoNum type="alphaLcParenR"/>
            </a:pPr>
            <a:r>
              <a:rPr lang="cs-CZ" dirty="0" smtClean="0"/>
              <a:t>Berlín</a:t>
            </a:r>
          </a:p>
          <a:p>
            <a:pPr marL="514350" indent="-514350">
              <a:buAutoNum type="alphaLcParenR"/>
            </a:pPr>
            <a:r>
              <a:rPr lang="cs-CZ" dirty="0" smtClean="0"/>
              <a:t>Norsko</a:t>
            </a:r>
          </a:p>
          <a:p>
            <a:pPr marL="0" indent="0">
              <a:buNone/>
            </a:pPr>
            <a:r>
              <a:rPr lang="cs-CZ" dirty="0" smtClean="0"/>
              <a:t>V roce 2015 upořádal spolek nízkonákladovou expedici do Norska na Lofoty.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Jaký je věkový průměr rady spolku?</a:t>
            </a:r>
          </a:p>
          <a:p>
            <a:pPr marL="514350" indent="-514350">
              <a:buAutoNum type="alphaLcParenR"/>
            </a:pPr>
            <a:r>
              <a:rPr lang="cs-CZ" dirty="0" smtClean="0"/>
              <a:t>22</a:t>
            </a:r>
          </a:p>
          <a:p>
            <a:pPr marL="514350" indent="-514350">
              <a:buAutoNum type="alphaLcParenR"/>
            </a:pPr>
            <a:r>
              <a:rPr lang="cs-CZ" dirty="0" smtClean="0"/>
              <a:t>28</a:t>
            </a:r>
          </a:p>
          <a:p>
            <a:pPr marL="514350" indent="-514350">
              <a:buAutoNum type="alphaLcParenR"/>
            </a:pPr>
            <a:r>
              <a:rPr lang="cs-CZ" dirty="0" smtClean="0"/>
              <a:t>30</a:t>
            </a:r>
          </a:p>
          <a:p>
            <a:pPr marL="0" indent="0">
              <a:buNone/>
            </a:pPr>
            <a:r>
              <a:rPr lang="cs-CZ" dirty="0" smtClean="0"/>
              <a:t>Nebýt </a:t>
            </a:r>
            <a:r>
              <a:rPr lang="cs-CZ" dirty="0" err="1" smtClean="0"/>
              <a:t>Želechovského</a:t>
            </a:r>
            <a:r>
              <a:rPr lang="cs-CZ" dirty="0" smtClean="0"/>
              <a:t>, tak by ten průměr byl mnohem nižší. 45,26,24,26,24,25 tj. průměr 28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 18. narozeninám Terky jsme postavili vor pro 50 lidí na oslavu. Jaký výtlak měl tento vor?</a:t>
            </a:r>
          </a:p>
          <a:p>
            <a:pPr marL="514350" indent="-514350">
              <a:buAutoNum type="alphaLcParenR"/>
            </a:pPr>
            <a:r>
              <a:rPr lang="cs-CZ" dirty="0" smtClean="0"/>
              <a:t>5250kg</a:t>
            </a:r>
          </a:p>
          <a:p>
            <a:pPr marL="514350" indent="-514350">
              <a:buAutoNum type="alphaLcParenR"/>
            </a:pPr>
            <a:r>
              <a:rPr lang="cs-CZ" dirty="0" smtClean="0"/>
              <a:t>6000kg</a:t>
            </a:r>
          </a:p>
          <a:p>
            <a:pPr marL="514350" indent="-514350">
              <a:buAutoNum type="alphaLcParenR"/>
            </a:pPr>
            <a:r>
              <a:rPr lang="cs-CZ" dirty="0" smtClean="0"/>
              <a:t>7200kg</a:t>
            </a:r>
          </a:p>
          <a:p>
            <a:pPr marL="0" indent="0">
              <a:buNone/>
            </a:pPr>
            <a:r>
              <a:rPr lang="cs-CZ" dirty="0" smtClean="0"/>
              <a:t>Na stavbu voru bylo použito 36 sudů o obsahu 200l. Celkový výtlak byl cca 7,2t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2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Jednou z našich prioritních akcí je Piknik </a:t>
            </a:r>
            <a:r>
              <a:rPr lang="cs-CZ" dirty="0" err="1" smtClean="0"/>
              <a:t>fest</a:t>
            </a:r>
            <a:r>
              <a:rPr lang="cs-CZ" dirty="0" smtClean="0"/>
              <a:t>, který je zaměřený na začínající muzikanty a zpěváky ze Stráže a okolí. Kolik z nich v letošním roce stálo úplně poprvé na pódiu?</a:t>
            </a:r>
          </a:p>
          <a:p>
            <a:pPr marL="514350" indent="-514350">
              <a:buAutoNum type="alphaLcParenR"/>
            </a:pPr>
            <a:r>
              <a:rPr lang="cs-CZ" dirty="0" smtClean="0"/>
              <a:t>1</a:t>
            </a:r>
          </a:p>
          <a:p>
            <a:pPr marL="514350" indent="-514350">
              <a:buAutoNum type="alphaLcParenR"/>
            </a:pPr>
            <a:r>
              <a:rPr lang="cs-CZ" dirty="0" smtClean="0"/>
              <a:t>2</a:t>
            </a:r>
          </a:p>
          <a:p>
            <a:pPr marL="514350" indent="-514350">
              <a:buAutoNum type="alphaLcParenR"/>
            </a:pPr>
            <a:r>
              <a:rPr lang="cs-CZ" dirty="0" smtClean="0"/>
              <a:t>4</a:t>
            </a:r>
          </a:p>
          <a:p>
            <a:pPr marL="0" indent="0">
              <a:buNone/>
            </a:pPr>
            <a:r>
              <a:rPr lang="cs-CZ" dirty="0" smtClean="0"/>
              <a:t>Úplně poprvé stal na pódiu Ondra, Milan a Roman z DDM a náš moderátor </a:t>
            </a:r>
            <a:r>
              <a:rPr lang="cs-CZ" dirty="0" err="1" smtClean="0"/>
              <a:t>Homek</a:t>
            </a:r>
            <a:r>
              <a:rPr lang="cs-CZ" dirty="0" smtClean="0"/>
              <a:t> tj.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kterém roce vznikl název </a:t>
            </a:r>
            <a:r>
              <a:rPr lang="cs-CZ" dirty="0" err="1" smtClean="0"/>
              <a:t>Järgen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?</a:t>
            </a:r>
          </a:p>
          <a:p>
            <a:pPr marL="514350" indent="-514350">
              <a:buAutoNum type="alphaLcParenR"/>
            </a:pPr>
            <a:r>
              <a:rPr lang="cs-CZ" dirty="0" smtClean="0"/>
              <a:t>2010</a:t>
            </a:r>
          </a:p>
          <a:p>
            <a:pPr marL="514350" indent="-514350">
              <a:buAutoNum type="alphaLcParenR"/>
            </a:pPr>
            <a:r>
              <a:rPr lang="cs-CZ" dirty="0" smtClean="0"/>
              <a:t>2015</a:t>
            </a:r>
          </a:p>
          <a:p>
            <a:pPr marL="514350" indent="-514350">
              <a:buAutoNum type="alphaLcParenR"/>
            </a:pPr>
            <a:r>
              <a:rPr lang="cs-CZ" dirty="0" smtClean="0"/>
              <a:t>2018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Otázka č. 8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Další prioritní akce spolku je Strážský </a:t>
            </a:r>
            <a:r>
              <a:rPr lang="cs-CZ" dirty="0" err="1" smtClean="0"/>
              <a:t>dogtrek</a:t>
            </a:r>
            <a:r>
              <a:rPr lang="cs-CZ" dirty="0" smtClean="0"/>
              <a:t>. Kolik bylo přihlášených lidí s pejsky v den akce?</a:t>
            </a:r>
          </a:p>
          <a:p>
            <a:pPr marL="0" indent="0">
              <a:buNone/>
            </a:pPr>
            <a:r>
              <a:rPr lang="cs-CZ" dirty="0" smtClean="0"/>
              <a:t>a)105</a:t>
            </a:r>
          </a:p>
          <a:p>
            <a:pPr marL="0" indent="0">
              <a:buNone/>
            </a:pPr>
            <a:r>
              <a:rPr lang="cs-CZ" dirty="0" smtClean="0"/>
              <a:t>b)149</a:t>
            </a:r>
          </a:p>
          <a:p>
            <a:pPr marL="0" indent="0">
              <a:buNone/>
            </a:pPr>
            <a:r>
              <a:rPr lang="cs-CZ" dirty="0" smtClean="0"/>
              <a:t>c)201</a:t>
            </a:r>
          </a:p>
          <a:p>
            <a:pPr marL="0" indent="0">
              <a:buNone/>
            </a:pPr>
            <a:r>
              <a:rPr lang="cs-CZ" dirty="0" smtClean="0"/>
              <a:t>V den akce bylo celkem 201 přihlášek.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0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Hlavní cíl spolku je rozvíjet  a podporovat talentovanou mládež ve Stráži p. R. Jak se jmenuje  rubrika  ve </a:t>
            </a:r>
            <a:r>
              <a:rPr lang="cs-CZ" dirty="0" err="1" smtClean="0"/>
              <a:t>Vartě</a:t>
            </a:r>
            <a:r>
              <a:rPr lang="cs-CZ" dirty="0" smtClean="0"/>
              <a:t>, v které každý měsíc děláme rozhovor s místním talentem?</a:t>
            </a:r>
          </a:p>
          <a:p>
            <a:pPr marL="514350" indent="-514350">
              <a:buAutoNum type="alphaLcParenR"/>
            </a:pPr>
            <a:r>
              <a:rPr lang="cs-CZ" dirty="0" smtClean="0"/>
              <a:t>Strážská </a:t>
            </a:r>
            <a:r>
              <a:rPr lang="cs-CZ" dirty="0" err="1" smtClean="0"/>
              <a:t>star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Strážský talent</a:t>
            </a:r>
          </a:p>
          <a:p>
            <a:pPr marL="514350" indent="-514350">
              <a:buAutoNum type="alphaLcParenR"/>
            </a:pPr>
            <a:r>
              <a:rPr lang="cs-CZ" dirty="0" smtClean="0"/>
              <a:t>Made in Stráž </a:t>
            </a:r>
            <a:r>
              <a:rPr lang="cs-CZ" dirty="0" err="1" smtClean="0"/>
              <a:t>p.R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Rubrika se jmenuje Made in Stráž p. 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1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Už 4 roky stavíme na advent  </a:t>
            </a:r>
            <a:r>
              <a:rPr lang="cs-CZ" dirty="0" err="1" smtClean="0"/>
              <a:t>flaškostromeček</a:t>
            </a:r>
            <a:r>
              <a:rPr lang="cs-CZ" dirty="0" smtClean="0"/>
              <a:t>.  Že je 3m vysoký všichni vědí, ale z kolika lahví je vyskládaný?</a:t>
            </a:r>
          </a:p>
          <a:p>
            <a:pPr marL="514350" indent="-514350">
              <a:buAutoNum type="alphaLcParenR"/>
            </a:pPr>
            <a:r>
              <a:rPr lang="cs-CZ" dirty="0" smtClean="0"/>
              <a:t>998</a:t>
            </a:r>
          </a:p>
          <a:p>
            <a:pPr marL="514350" indent="-514350">
              <a:buAutoNum type="alphaLcParenR"/>
            </a:pPr>
            <a:r>
              <a:rPr lang="cs-CZ" dirty="0" smtClean="0"/>
              <a:t>1069</a:t>
            </a:r>
          </a:p>
          <a:p>
            <a:pPr marL="514350" indent="-514350">
              <a:buAutoNum type="alphaLcParenR"/>
            </a:pPr>
            <a:r>
              <a:rPr lang="cs-CZ" dirty="0" smtClean="0"/>
              <a:t>1154</a:t>
            </a:r>
          </a:p>
          <a:p>
            <a:pPr marL="0" indent="0">
              <a:buNone/>
            </a:pPr>
            <a:r>
              <a:rPr lang="cs-CZ" dirty="0" smtClean="0"/>
              <a:t>Na stromeček je použito 1154 prázdných lahví.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0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Bonusová otázka!!!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zkumavek bylo nalito </a:t>
            </a:r>
            <a:r>
              <a:rPr lang="cs-CZ" dirty="0" err="1" smtClean="0"/>
              <a:t>jägermeistera</a:t>
            </a:r>
            <a:r>
              <a:rPr lang="cs-CZ" dirty="0" smtClean="0"/>
              <a:t> na Piknik </a:t>
            </a:r>
            <a:r>
              <a:rPr lang="cs-CZ" dirty="0" err="1" smtClean="0"/>
              <a:t>festu</a:t>
            </a:r>
            <a:r>
              <a:rPr lang="cs-CZ" dirty="0" smtClean="0"/>
              <a:t> 2019?</a:t>
            </a:r>
          </a:p>
          <a:p>
            <a:pPr marL="0" indent="0">
              <a:buNone/>
            </a:pPr>
            <a:r>
              <a:rPr lang="cs-CZ" dirty="0" smtClean="0"/>
              <a:t>a)650</a:t>
            </a:r>
          </a:p>
          <a:p>
            <a:pPr marL="0" indent="0">
              <a:buNone/>
            </a:pPr>
            <a:r>
              <a:rPr lang="cs-CZ" dirty="0" smtClean="0"/>
              <a:t>b)900</a:t>
            </a:r>
          </a:p>
          <a:p>
            <a:pPr marL="0" indent="0">
              <a:buNone/>
            </a:pPr>
            <a:r>
              <a:rPr lang="cs-CZ" dirty="0" smtClean="0"/>
              <a:t>c)1020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6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Bonusová otázka!!!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zkumavek bylo nalito </a:t>
            </a:r>
            <a:r>
              <a:rPr lang="cs-CZ" dirty="0" err="1" smtClean="0"/>
              <a:t>jägermeistera</a:t>
            </a:r>
            <a:r>
              <a:rPr lang="cs-CZ" dirty="0" smtClean="0"/>
              <a:t> na Piknik </a:t>
            </a:r>
            <a:r>
              <a:rPr lang="cs-CZ" dirty="0" err="1" smtClean="0"/>
              <a:t>festu</a:t>
            </a:r>
            <a:r>
              <a:rPr lang="cs-CZ" dirty="0" smtClean="0"/>
              <a:t> 2019?</a:t>
            </a:r>
          </a:p>
          <a:p>
            <a:pPr marL="0" indent="0">
              <a:buNone/>
            </a:pPr>
            <a:r>
              <a:rPr lang="cs-CZ" dirty="0" smtClean="0"/>
              <a:t>a)650</a:t>
            </a:r>
          </a:p>
          <a:p>
            <a:pPr marL="0" indent="0">
              <a:buNone/>
            </a:pPr>
            <a:r>
              <a:rPr lang="cs-CZ" dirty="0" smtClean="0"/>
              <a:t>b)900</a:t>
            </a:r>
          </a:p>
          <a:p>
            <a:pPr marL="0" indent="0">
              <a:buNone/>
            </a:pPr>
            <a:r>
              <a:rPr lang="cs-CZ" dirty="0" smtClean="0"/>
              <a:t>c)1020</a:t>
            </a:r>
          </a:p>
          <a:p>
            <a:pPr marL="0" indent="0">
              <a:buNone/>
            </a:pPr>
            <a:r>
              <a:rPr lang="cs-CZ" dirty="0" smtClean="0"/>
              <a:t>Celkem bylo nalito 900 zkumavek tohoto božského moku.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1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má </a:t>
            </a:r>
            <a:r>
              <a:rPr lang="cs-CZ" dirty="0" err="1" smtClean="0"/>
              <a:t>Järgen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, </a:t>
            </a:r>
            <a:r>
              <a:rPr lang="cs-CZ" dirty="0" err="1" smtClean="0"/>
              <a:t>z.s</a:t>
            </a:r>
            <a:r>
              <a:rPr lang="cs-CZ" dirty="0" smtClean="0"/>
              <a:t>. v dnešní den členů?</a:t>
            </a:r>
          </a:p>
          <a:p>
            <a:pPr marL="514350" indent="-514350">
              <a:buAutoNum type="alphaLcParenR"/>
            </a:pPr>
            <a:r>
              <a:rPr lang="cs-CZ" dirty="0" smtClean="0"/>
              <a:t>10</a:t>
            </a:r>
          </a:p>
          <a:p>
            <a:pPr marL="514350" indent="-514350">
              <a:buAutoNum type="alphaLcParenR"/>
            </a:pPr>
            <a:r>
              <a:rPr lang="cs-CZ" dirty="0" smtClean="0"/>
              <a:t>64</a:t>
            </a:r>
          </a:p>
          <a:p>
            <a:pPr marL="514350" indent="-514350">
              <a:buAutoNum type="alphaLcParenR"/>
            </a:pPr>
            <a:r>
              <a:rPr lang="cs-CZ" dirty="0" smtClean="0"/>
              <a:t>92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5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Statutárním orgánem spolku je rada spolku.</a:t>
            </a:r>
          </a:p>
          <a:p>
            <a:pPr marL="0" indent="0">
              <a:buNone/>
            </a:pPr>
            <a:r>
              <a:rPr lang="cs-CZ" dirty="0" smtClean="0"/>
              <a:t>Kolik má členů?</a:t>
            </a:r>
          </a:p>
          <a:p>
            <a:pPr marL="0" indent="0">
              <a:buNone/>
            </a:pPr>
            <a:r>
              <a:rPr lang="cs-CZ" dirty="0" smtClean="0"/>
              <a:t>a)3</a:t>
            </a:r>
          </a:p>
          <a:p>
            <a:pPr marL="0" indent="0">
              <a:buNone/>
            </a:pPr>
            <a:r>
              <a:rPr lang="cs-CZ" dirty="0" smtClean="0"/>
              <a:t>b)5</a:t>
            </a:r>
          </a:p>
          <a:p>
            <a:pPr marL="0" indent="0">
              <a:buNone/>
            </a:pPr>
            <a:r>
              <a:rPr lang="cs-CZ" dirty="0" smtClean="0"/>
              <a:t>c)6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7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Kam udělal spolek nejvzdálenější expedici?</a:t>
            </a:r>
          </a:p>
          <a:p>
            <a:pPr marL="514350" indent="-514350">
              <a:buAutoNum type="alphaLcParenR"/>
            </a:pPr>
            <a:r>
              <a:rPr lang="cs-CZ" dirty="0" smtClean="0"/>
              <a:t>Island</a:t>
            </a:r>
          </a:p>
          <a:p>
            <a:pPr marL="514350" indent="-514350">
              <a:buAutoNum type="alphaLcParenR"/>
            </a:pPr>
            <a:r>
              <a:rPr lang="cs-CZ" dirty="0" smtClean="0"/>
              <a:t>Berlín</a:t>
            </a:r>
          </a:p>
          <a:p>
            <a:pPr marL="514350" indent="-514350">
              <a:buAutoNum type="alphaLcParenR"/>
            </a:pPr>
            <a:r>
              <a:rPr lang="cs-CZ" dirty="0" smtClean="0"/>
              <a:t>Norsko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5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Jaký je věkový průměr rady spolku?</a:t>
            </a:r>
          </a:p>
          <a:p>
            <a:pPr marL="514350" indent="-514350">
              <a:buAutoNum type="alphaLcParenR"/>
            </a:pPr>
            <a:r>
              <a:rPr lang="cs-CZ" dirty="0" smtClean="0"/>
              <a:t>22</a:t>
            </a:r>
          </a:p>
          <a:p>
            <a:pPr marL="514350" indent="-514350">
              <a:buAutoNum type="alphaLcParenR"/>
            </a:pPr>
            <a:r>
              <a:rPr lang="cs-CZ" dirty="0" smtClean="0"/>
              <a:t>28</a:t>
            </a:r>
          </a:p>
          <a:p>
            <a:pPr marL="514350" indent="-514350">
              <a:buAutoNum type="alphaLcParenR"/>
            </a:pPr>
            <a:r>
              <a:rPr lang="cs-CZ" dirty="0" smtClean="0"/>
              <a:t>30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6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 18. narozeninám Terky jsme postavili vor pro 50 lidí na oslavu. Jaký výtlak měl tento vor?</a:t>
            </a:r>
          </a:p>
          <a:p>
            <a:pPr marL="514350" indent="-514350">
              <a:buAutoNum type="alphaLcParenR"/>
            </a:pPr>
            <a:r>
              <a:rPr lang="cs-CZ" dirty="0" smtClean="0"/>
              <a:t>5250kg</a:t>
            </a:r>
          </a:p>
          <a:p>
            <a:pPr marL="514350" indent="-514350">
              <a:buAutoNum type="alphaLcParenR"/>
            </a:pPr>
            <a:r>
              <a:rPr lang="cs-CZ" dirty="0" smtClean="0"/>
              <a:t>6000kg</a:t>
            </a:r>
          </a:p>
          <a:p>
            <a:pPr marL="514350" indent="-514350">
              <a:buAutoNum type="alphaLcParenR"/>
            </a:pPr>
            <a:r>
              <a:rPr lang="cs-CZ" dirty="0" smtClean="0"/>
              <a:t>7200kg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č.7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Jednou z našich prioritních akcí je Piknik </a:t>
            </a:r>
            <a:r>
              <a:rPr lang="cs-CZ" dirty="0" err="1" smtClean="0"/>
              <a:t>fest</a:t>
            </a:r>
            <a:r>
              <a:rPr lang="cs-CZ" dirty="0" smtClean="0"/>
              <a:t>, který je zaměřený na začínající muzikanty a zpěváky ze Stráže a okolí. Kolik z nich v letošním roce stálo úplně poprvé na pódiu?</a:t>
            </a:r>
          </a:p>
          <a:p>
            <a:pPr marL="514350" indent="-514350">
              <a:buAutoNum type="alphaLcParenR"/>
            </a:pPr>
            <a:r>
              <a:rPr lang="cs-CZ" dirty="0" smtClean="0"/>
              <a:t>1</a:t>
            </a:r>
          </a:p>
          <a:p>
            <a:pPr marL="514350" indent="-514350">
              <a:buAutoNum type="alphaLcParenR"/>
            </a:pPr>
            <a:r>
              <a:rPr lang="cs-CZ" dirty="0" smtClean="0"/>
              <a:t>2</a:t>
            </a:r>
          </a:p>
          <a:p>
            <a:pPr marL="514350" indent="-514350">
              <a:buAutoNum type="alphaLcParenR"/>
            </a:pPr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9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Otázka č. 8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Další prioritní akce spolku je Strážský </a:t>
            </a:r>
            <a:r>
              <a:rPr lang="cs-CZ" dirty="0" err="1" smtClean="0"/>
              <a:t>dogtrek</a:t>
            </a:r>
            <a:r>
              <a:rPr lang="cs-CZ" dirty="0" smtClean="0"/>
              <a:t>. Kolik bylo přihlášených lidí s pejsky v den akce?</a:t>
            </a:r>
          </a:p>
          <a:p>
            <a:pPr marL="0" indent="0">
              <a:buNone/>
            </a:pPr>
            <a:r>
              <a:rPr lang="cs-CZ" dirty="0" smtClean="0"/>
              <a:t>a)105</a:t>
            </a:r>
          </a:p>
          <a:p>
            <a:pPr marL="0" indent="0">
              <a:buNone/>
            </a:pPr>
            <a:r>
              <a:rPr lang="cs-CZ" dirty="0" smtClean="0"/>
              <a:t>b)149</a:t>
            </a:r>
          </a:p>
          <a:p>
            <a:pPr marL="0" indent="0">
              <a:buNone/>
            </a:pPr>
            <a:r>
              <a:rPr lang="cs-CZ" dirty="0" smtClean="0"/>
              <a:t>c)201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648</Words>
  <Application>Microsoft Office PowerPoint</Application>
  <PresentationFormat>Předvádění na obrazovce (4:3)</PresentationFormat>
  <Paragraphs>134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Järgen family, z.s.</vt:lpstr>
      <vt:lpstr>Otázka č.1</vt:lpstr>
      <vt:lpstr>Otázka č.2</vt:lpstr>
      <vt:lpstr>Otázka č.3</vt:lpstr>
      <vt:lpstr>Otázka č.4</vt:lpstr>
      <vt:lpstr>Otázka č.5</vt:lpstr>
      <vt:lpstr>Otázka č.6</vt:lpstr>
      <vt:lpstr>Otázka č.7</vt:lpstr>
      <vt:lpstr>Otázka č. 8 </vt:lpstr>
      <vt:lpstr>Otázka č.9</vt:lpstr>
      <vt:lpstr>Otázka č. 10</vt:lpstr>
      <vt:lpstr>To je vše </vt:lpstr>
      <vt:lpstr>Otázka č.1</vt:lpstr>
      <vt:lpstr>Otázka č.2</vt:lpstr>
      <vt:lpstr>Otázka č.3</vt:lpstr>
      <vt:lpstr>Otázka č.4</vt:lpstr>
      <vt:lpstr>Otázka č.5</vt:lpstr>
      <vt:lpstr>Otázka č.6</vt:lpstr>
      <vt:lpstr>Otázka č.7</vt:lpstr>
      <vt:lpstr>Otázka č. 8 </vt:lpstr>
      <vt:lpstr>Otázka č.9</vt:lpstr>
      <vt:lpstr>Otázka č. 10</vt:lpstr>
      <vt:lpstr>Bonusová otázka!!! </vt:lpstr>
      <vt:lpstr>Bonusová otázka!!!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Järgen family, z.s.</dc:title>
  <dc:creator>Danuška</dc:creator>
  <cp:lastModifiedBy>Danuška</cp:lastModifiedBy>
  <cp:revision>10</cp:revision>
  <dcterms:created xsi:type="dcterms:W3CDTF">2019-08-15T19:56:30Z</dcterms:created>
  <dcterms:modified xsi:type="dcterms:W3CDTF">2019-08-16T13:56:05Z</dcterms:modified>
</cp:coreProperties>
</file>